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4" r:id="rId2"/>
    <p:sldId id="266" r:id="rId3"/>
    <p:sldId id="259" r:id="rId4"/>
    <p:sldId id="270" r:id="rId5"/>
    <p:sldId id="258" r:id="rId6"/>
    <p:sldId id="267" r:id="rId7"/>
    <p:sldId id="268" r:id="rId8"/>
    <p:sldId id="269" r:id="rId9"/>
    <p:sldId id="271" r:id="rId10"/>
    <p:sldId id="257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2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4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0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77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82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603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7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8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5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19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4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0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5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9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3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A9D04-E4EB-4D21-8CD1-C079522CCC93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FD5038-EC05-4EB0-A90D-ED91936FD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9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8.web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558A45-4D7A-4521-9FDE-79C185F1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900" y="3884080"/>
            <a:ext cx="7518607" cy="492316"/>
          </a:xfrm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Roboto Bk" pitchFamily="2" charset="0"/>
                <a:ea typeface="Roboto Bk" pitchFamily="2" charset="0"/>
              </a:rPr>
              <a:t>Open-source Brain-Computer interface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2B802E6-4574-4956-843A-A0E36315D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6557" y="1508404"/>
            <a:ext cx="3990516" cy="492315"/>
          </a:xfrm>
        </p:spPr>
        <p:txBody>
          <a:bodyPr>
            <a:normAutofit/>
          </a:bodyPr>
          <a:lstStyle/>
          <a:p>
            <a:pPr algn="l"/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Roboto Bk" pitchFamily="2" charset="0"/>
                <a:ea typeface="Roboto Bk" pitchFamily="2" charset="0"/>
              </a:rPr>
              <a:t>KHOA CÔNG NGHỆ PHẦN MỀM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E6C6C-6C9A-46B7-923C-1B5ACED2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3FF03-423E-4E1E-A9CC-30704DA9EF3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8" name="Picture 4" descr="Trường Đại học Công nghệ Thông tin">
            <a:extLst>
              <a:ext uri="{FF2B5EF4-FFF2-40B4-BE49-F238E27FC236}">
                <a16:creationId xmlns:a16="http://schemas.microsoft.com/office/drawing/2014/main" id="{910F2963-EA36-4E66-9D7E-7B9B83A8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80" y="172891"/>
            <a:ext cx="43243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5">
            <a:extLst>
              <a:ext uri="{FF2B5EF4-FFF2-40B4-BE49-F238E27FC236}">
                <a16:creationId xmlns:a16="http://schemas.microsoft.com/office/drawing/2014/main" id="{83590290-F7B3-49CD-AAF5-491CF8E505D3}"/>
              </a:ext>
            </a:extLst>
          </p:cNvPr>
          <p:cNvSpPr txBox="1">
            <a:spLocks/>
          </p:cNvSpPr>
          <p:nvPr/>
        </p:nvSpPr>
        <p:spPr>
          <a:xfrm>
            <a:off x="3896594" y="6173026"/>
            <a:ext cx="5826719" cy="365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2">
                    <a:lumMod val="75000"/>
                  </a:schemeClr>
                </a:solidFill>
                <a:latin typeface="Roboto Bk" pitchFamily="2" charset="0"/>
                <a:ea typeface="Roboto Bk" pitchFamily="2" charset="0"/>
              </a:rPr>
              <a:t>HCM-2023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15327-52C9-64D8-3CF7-B548B97578A9}"/>
              </a:ext>
            </a:extLst>
          </p:cNvPr>
          <p:cNvSpPr txBox="1"/>
          <p:nvPr/>
        </p:nvSpPr>
        <p:spPr>
          <a:xfrm>
            <a:off x="3559945" y="2683751"/>
            <a:ext cx="57616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chemeClr val="accent6">
                    <a:lumMod val="75000"/>
                  </a:schemeClr>
                </a:solidFill>
              </a:rPr>
              <a:t>OPENBCI</a:t>
            </a:r>
          </a:p>
        </p:txBody>
      </p:sp>
    </p:spTree>
    <p:extLst>
      <p:ext uri="{BB962C8B-B14F-4D97-AF65-F5344CB8AC3E}">
        <p14:creationId xmlns:p14="http://schemas.microsoft.com/office/powerpoint/2010/main" val="4114519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BAFD-E23C-7357-7A96-D0F8B620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BA6F8-C3BF-847C-F2C5-2C998F962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04" y="2160588"/>
            <a:ext cx="6413229" cy="3881437"/>
          </a:xfrm>
        </p:spPr>
      </p:pic>
    </p:spTree>
    <p:extLst>
      <p:ext uri="{BB962C8B-B14F-4D97-AF65-F5344CB8AC3E}">
        <p14:creationId xmlns:p14="http://schemas.microsoft.com/office/powerpoint/2010/main" val="282608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482026-E1C9-C3D3-143A-B0D53FD4A9B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72684" y="678740"/>
            <a:ext cx="6853560" cy="5344459"/>
          </a:xfrm>
        </p:spPr>
      </p:pic>
    </p:spTree>
    <p:extLst>
      <p:ext uri="{BB962C8B-B14F-4D97-AF65-F5344CB8AC3E}">
        <p14:creationId xmlns:p14="http://schemas.microsoft.com/office/powerpoint/2010/main" val="70890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otiv Insight">
            <a:hlinkClick r:id="" action="ppaction://media"/>
            <a:extLst>
              <a:ext uri="{FF2B5EF4-FFF2-40B4-BE49-F238E27FC236}">
                <a16:creationId xmlns:a16="http://schemas.microsoft.com/office/drawing/2014/main" id="{87293792-16D9-F094-D8D3-D923E84FEE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4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118A4-DE79-CDF5-F9FB-D076C6A2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E8102-ED4F-7D88-095F-516114C09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Giới thiệu</a:t>
            </a:r>
          </a:p>
          <a:p>
            <a:r>
              <a:rPr lang="en-US"/>
              <a:t>Cyton</a:t>
            </a:r>
          </a:p>
          <a:p>
            <a:r>
              <a:rPr lang="en-US"/>
              <a:t>3D Brain Visualizer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8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1F56-F7E6-9FC0-F46D-BFC9267E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1E949D-CB43-CBE0-8A55-171583D72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95" y="2160588"/>
            <a:ext cx="6234047" cy="3881437"/>
          </a:xfrm>
        </p:spPr>
      </p:pic>
    </p:spTree>
    <p:extLst>
      <p:ext uri="{BB962C8B-B14F-4D97-AF65-F5344CB8AC3E}">
        <p14:creationId xmlns:p14="http://schemas.microsoft.com/office/powerpoint/2010/main" val="171705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54B0-24C1-6395-2A2F-4D54C668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Brain Visualizer</a:t>
            </a:r>
          </a:p>
        </p:txBody>
      </p:sp>
      <p:pic>
        <p:nvPicPr>
          <p:cNvPr id="4" name="518122222">
            <a:hlinkClick r:id="" action="ppaction://media"/>
            <a:extLst>
              <a:ext uri="{FF2B5EF4-FFF2-40B4-BE49-F238E27FC236}">
                <a16:creationId xmlns:a16="http://schemas.microsoft.com/office/drawing/2014/main" id="{9DE9467A-E784-A5F0-AE04-1C9C1F0419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600" y="2160588"/>
            <a:ext cx="6953250" cy="3881437"/>
          </a:xfrm>
        </p:spPr>
      </p:pic>
    </p:spTree>
    <p:extLst>
      <p:ext uri="{BB962C8B-B14F-4D97-AF65-F5344CB8AC3E}">
        <p14:creationId xmlns:p14="http://schemas.microsoft.com/office/powerpoint/2010/main" val="27320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B47E-463C-20EB-6199-B9AA7659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EEG Electrode Cap Kit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8CA43-3C08-FD8B-40B6-503030AA8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78" y="1654561"/>
            <a:ext cx="3881437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068C0-B481-09B8-0E95-6599E25BF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08" y="2213389"/>
            <a:ext cx="3026170" cy="30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9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7A5B-C881-A9B2-2F94-1B2278B3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OpenBCI developed a customizable and affordable headset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C010A-D81D-424D-34A8-E69DA9120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080" y="2160588"/>
            <a:ext cx="7247878" cy="3881437"/>
          </a:xfrm>
        </p:spPr>
      </p:pic>
    </p:spTree>
    <p:extLst>
      <p:ext uri="{BB962C8B-B14F-4D97-AF65-F5344CB8AC3E}">
        <p14:creationId xmlns:p14="http://schemas.microsoft.com/office/powerpoint/2010/main" val="156714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B38B-0437-7C1F-7438-A17E6583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OpenBCI community has developed a number of open source EEG acquisition and post-processing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F7D59-A5C0-34FF-E5AF-3EDF77AA2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446" y="2160588"/>
            <a:ext cx="7283145" cy="3881437"/>
          </a:xfrm>
        </p:spPr>
      </p:pic>
    </p:spTree>
    <p:extLst>
      <p:ext uri="{BB962C8B-B14F-4D97-AF65-F5344CB8AC3E}">
        <p14:creationId xmlns:p14="http://schemas.microsoft.com/office/powerpoint/2010/main" val="189795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8DFA-A72C-7062-7AFA-AA6FDBDA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Cyton Biosensing Board (8-channels)</a:t>
            </a:r>
            <a:br>
              <a:rPr lang="en-US" b="1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3EAD7-C77A-AE67-9C31-781CA6575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60588"/>
            <a:ext cx="3881437" cy="3881437"/>
          </a:xfrm>
        </p:spPr>
      </p:pic>
      <p:pic>
        <p:nvPicPr>
          <p:cNvPr id="6" name="518122222">
            <a:hlinkClick r:id="" action="ppaction://media"/>
            <a:extLst>
              <a:ext uri="{FF2B5EF4-FFF2-40B4-BE49-F238E27FC236}">
                <a16:creationId xmlns:a16="http://schemas.microsoft.com/office/drawing/2014/main" id="{22ADD164-841D-C620-9772-14E1086F8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2300" y="6357938"/>
            <a:ext cx="121158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F301-885F-F8F4-8E2A-144F19D8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Cyton Board Specs: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AF78-9A84-3A0E-E0D1-906D0364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    Power with 3-6V DC Battery ONLY</a:t>
            </a:r>
          </a:p>
          <a:p>
            <a:r>
              <a:rPr lang="en-US"/>
              <a:t>    PIC32MX250F128B Microcontroller with chipKIT UDB32-MX2-DIP bootloader</a:t>
            </a:r>
          </a:p>
          <a:p>
            <a:r>
              <a:rPr lang="en-US"/>
              <a:t>    ADS1299 Analog Front End</a:t>
            </a:r>
          </a:p>
          <a:p>
            <a:r>
              <a:rPr lang="en-US"/>
              <a:t>    LIS3DH 3 axis Accelerometer</a:t>
            </a:r>
          </a:p>
          <a:p>
            <a:r>
              <a:rPr lang="en-US"/>
              <a:t>    RFduino BLE radio</a:t>
            </a:r>
          </a:p>
          <a:p>
            <a:r>
              <a:rPr lang="en-US"/>
              <a:t>    Micro SD card slot</a:t>
            </a:r>
          </a:p>
          <a:p>
            <a:r>
              <a:rPr lang="en-US"/>
              <a:t>    Voltage Regulation (3.3V, +2.5V, -2.5V)</a:t>
            </a:r>
          </a:p>
          <a:p>
            <a:r>
              <a:rPr lang="en-US"/>
              <a:t>    Board Dimensions 2.41" x 2.41" (octogon has 1" edges)</a:t>
            </a:r>
          </a:p>
          <a:p>
            <a:r>
              <a:rPr lang="en-US"/>
              <a:t>    Mount holes are 1/16" ID, 0.8" x 2.166" on center</a:t>
            </a:r>
          </a:p>
          <a:p>
            <a:r>
              <a:rPr lang="en-US"/>
              <a:t>    Input voltage range: +2.5 to -2.5V</a:t>
            </a:r>
          </a:p>
          <a:p>
            <a:r>
              <a:rPr lang="en-US"/>
              <a:t>    Signal-Noise-Ratio: 121 dB</a:t>
            </a:r>
          </a:p>
          <a:p>
            <a:r>
              <a:rPr lang="en-US"/>
              <a:t>    Voltage resolution = 0.298 microvolt/bit (5V/16777216). Resolution = Voltage level / 2^n where n is the bit-level of ADC</a:t>
            </a:r>
          </a:p>
        </p:txBody>
      </p:sp>
    </p:spTree>
    <p:extLst>
      <p:ext uri="{BB962C8B-B14F-4D97-AF65-F5344CB8AC3E}">
        <p14:creationId xmlns:p14="http://schemas.microsoft.com/office/powerpoint/2010/main" val="35744604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</TotalTime>
  <Words>176</Words>
  <Application>Microsoft Office PowerPoint</Application>
  <PresentationFormat>Widescreen</PresentationFormat>
  <Paragraphs>29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Roboto Bk</vt:lpstr>
      <vt:lpstr>Trebuchet MS</vt:lpstr>
      <vt:lpstr>Wingdings 3</vt:lpstr>
      <vt:lpstr>Facet</vt:lpstr>
      <vt:lpstr>Open-source Brain-Computer interface</vt:lpstr>
      <vt:lpstr>NỘI DUNG</vt:lpstr>
      <vt:lpstr>PowerPoint Presentation</vt:lpstr>
      <vt:lpstr>3D Brain Visualizer</vt:lpstr>
      <vt:lpstr>EEG Electrode Cap Kit </vt:lpstr>
      <vt:lpstr>OpenBCI developed a customizable and affordable headset </vt:lpstr>
      <vt:lpstr>OpenBCI community has developed a number of open source EEG acquisition and post-processing tools</vt:lpstr>
      <vt:lpstr>Cyton Biosensing Board (8-channels) </vt:lpstr>
      <vt:lpstr>Cyton Board Specs: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CÁC VẤN ĐỀ HIỆN ĐẠI CỦA CÔNG NGHỆ PHẦN MỀM</dc:title>
  <dc:creator>Nguyen</dc:creator>
  <cp:lastModifiedBy>Nguyen</cp:lastModifiedBy>
  <cp:revision>9</cp:revision>
  <dcterms:created xsi:type="dcterms:W3CDTF">2023-03-24T22:26:23Z</dcterms:created>
  <dcterms:modified xsi:type="dcterms:W3CDTF">2023-03-24T23:36:13Z</dcterms:modified>
</cp:coreProperties>
</file>